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4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4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0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7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3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4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867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6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6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7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08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0F84E-2923-4D95-AB26-A52169A5E2FE}" type="datetimeFigureOut">
              <a:rPr lang="en-US" smtClean="0"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AD47-FDFE-46A4-84F6-5BBF5737A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8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jpg"/><Relationship Id="rId5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5192" y="541176"/>
            <a:ext cx="11252718" cy="3480318"/>
          </a:xfrm>
        </p:spPr>
        <p:txBody>
          <a:bodyPr>
            <a:normAutofit fontScale="90000"/>
          </a:bodyPr>
          <a:lstStyle/>
          <a:p>
            <a: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GIẢI </a:t>
            </a:r>
            <a:b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BÀI TẬP THỰC HÀNH</a:t>
            </a:r>
            <a:b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10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TOÁN </a:t>
            </a:r>
            <a:r>
              <a:rPr lang="en-US" sz="107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192" y="4450701"/>
            <a:ext cx="11523306" cy="541176"/>
          </a:xfrm>
          <a:noFill/>
        </p:spPr>
        <p:txBody>
          <a:bodyPr>
            <a:noAutofit/>
          </a:bodyPr>
          <a:lstStyle/>
          <a:p>
            <a:r>
              <a:rPr lang="en-US" sz="4000" b="1" dirty="0">
                <a:ln w="1905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TIẾT 121: TỰ KIỂM TRA GIỮA HỌC KÌ II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401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365125"/>
            <a:ext cx="11072553" cy="2506412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HỌC ĐẾN ĐÂY LÀ HẾT RỒI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115" y="2871537"/>
            <a:ext cx="10515600" cy="8181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 ở bài giải tiếp theo nhé!</a:t>
            </a:r>
            <a:endParaRPr lang="en-US" sz="4400" dirty="0">
              <a:solidFill>
                <a:schemeClr val="bg1"/>
              </a:solidFill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318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365125"/>
            <a:ext cx="11072553" cy="1325563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1. Mỗi bài tập dưới dây có kèm theo một số câu trả lời A, B, C, D (là đáp số, kết quả tính,…). Hãy khoanh vào chữ đặt trước câu trả lời đúng:</a:t>
            </a:r>
            <a:endParaRPr lang="en-US" sz="3200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2822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6% của 450kg là: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270 kg		B. 240 kg		C. 27 kg		D. 24 kg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6251406" y="2759241"/>
            <a:ext cx="589405" cy="589405"/>
          </a:xfrm>
          <a:prstGeom prst="ellipse">
            <a:avLst/>
          </a:prstGeom>
          <a:noFill/>
          <a:ln w="444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548640" y="4282262"/>
                <a:ext cx="11068396" cy="18483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US" sz="3600" u="sng" dirty="0">
                    <a:solidFill>
                      <a:srgbClr val="FFFF00"/>
                    </a:solidFill>
                  </a:rPr>
                  <a:t>Hướng dẫn giải: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  <m:r>
                      <a:rPr lang="en-US" sz="3600" b="1" i="0" dirty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en-US" sz="3600" b="1" dirty="0">
                    <a:solidFill>
                      <a:srgbClr val="FFFF00"/>
                    </a:solidFill>
                  </a:rPr>
                  <a:t> 450 = 6 x 4,5 = 27</a:t>
                </a:r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" y="4282262"/>
                <a:ext cx="11068396" cy="1848374"/>
              </a:xfrm>
              <a:prstGeom prst="rect">
                <a:avLst/>
              </a:prstGeom>
              <a:blipFill>
                <a:blip r:embed="rId5"/>
                <a:stretch>
                  <a:fillRect t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85758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713" y="3109783"/>
            <a:ext cx="10694323" cy="1143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65 học sinh	B. 115 học sinh 	C. 20 học sinh	D. 50 học sinh</a:t>
            </a:r>
          </a:p>
          <a:p>
            <a:pPr marL="0" indent="0" algn="just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602999" y="3575835"/>
            <a:ext cx="589405" cy="589405"/>
          </a:xfrm>
          <a:prstGeom prst="ellipse">
            <a:avLst/>
          </a:prstGeom>
          <a:noFill/>
          <a:ln w="444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548639" y="4524309"/>
                <a:ext cx="11068396" cy="18483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en-US" sz="3600" u="sng" dirty="0">
                    <a:solidFill>
                      <a:srgbClr val="FFFF00"/>
                    </a:solidFill>
                  </a:rPr>
                  <a:t>Hướng dẫn giải: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𝟒𝟔</m:t>
                        </m:r>
                      </m:num>
                      <m:den>
                        <m:r>
                          <a:rPr lang="en-US" sz="3600" b="1" i="1" dirty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  <m:r>
                      <a:rPr lang="en-US" sz="3600" b="1" i="0" dirty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r>
                  <a:rPr lang="en-US" sz="3600" b="1" dirty="0">
                    <a:solidFill>
                      <a:srgbClr val="FFFF00"/>
                    </a:solidFill>
                  </a:rPr>
                  <a:t> 250 = 46 x 2,5 = 115</a:t>
                </a:r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39" y="4524309"/>
                <a:ext cx="11068396" cy="1848374"/>
              </a:xfrm>
              <a:prstGeom prst="rect">
                <a:avLst/>
              </a:prstGeom>
              <a:blipFill>
                <a:blip r:embed="rId5"/>
                <a:stretch>
                  <a:fillRect t="-7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4265" y="382556"/>
            <a:ext cx="3081108" cy="2184182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39" y="365124"/>
            <a:ext cx="8001803" cy="2939185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Biểu đồ bên cho biết kết quả điều tra 250 học sinh lớp 5 ở một trường tiểu học về sở thích chơi các môn thể thao: Cờ vua, cờ tướng, bơi, bóng bàn.</a:t>
            </a:r>
            <a:br>
              <a: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Khoanh vào chữ đặt trước câu trả lời đúng:</a:t>
            </a:r>
            <a:br>
              <a: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Số học sinh thích môn cờ vua là:</a:t>
            </a:r>
            <a:endParaRPr lang="en-US" sz="2800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884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365125"/>
            <a:ext cx="11072553" cy="1325563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Cho biết 35% số lít dầu trong kho là 1960 </a:t>
            </a:r>
            <a:r>
              <a:rPr lang="en-US" sz="3200" b="1" i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dầu. Hỏi trong kho có bao nhiêu lít dầu?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57154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56000 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B. 5600 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C. 686 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D. 683 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492164" y="1745415"/>
            <a:ext cx="589405" cy="589405"/>
          </a:xfrm>
          <a:prstGeom prst="ellipse">
            <a:avLst/>
          </a:prstGeom>
          <a:noFill/>
          <a:ln w="444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8640" y="3433011"/>
            <a:ext cx="11068396" cy="2903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giải: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lít dầu trong kho là: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1960 : 35 x 100 = 5600 </a:t>
            </a:r>
            <a:r>
              <a:rPr lang="en-US" sz="36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975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365125"/>
            <a:ext cx="11072553" cy="1325563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Diện tích hình tam giác ABC là: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038" y="2505661"/>
            <a:ext cx="10515600" cy="757154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21 cm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B. 105cm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C. 10,5cm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D. 14cm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b="1" i="1" baseline="30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6246393" y="2431848"/>
            <a:ext cx="589405" cy="589405"/>
          </a:xfrm>
          <a:prstGeom prst="ellipse">
            <a:avLst/>
          </a:prstGeom>
          <a:noFill/>
          <a:ln w="444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8640" y="3578238"/>
            <a:ext cx="11068396" cy="2758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giải: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tam giác ABC là: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(3,5 x 6) : 2 = 10,5 cm</a:t>
            </a:r>
            <a:r>
              <a:rPr lang="en-US" sz="36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i="1" baseline="30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966" y="437638"/>
            <a:ext cx="3409950" cy="1752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4163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365125"/>
            <a:ext cx="11072553" cy="1325563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Diện tích mặt bàn hình tròn có bán kính 0,6m là: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57154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3,768m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B. 1,128m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C. 11,304m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D. 1,1304m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b="1" i="1" baseline="30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8978564" y="1751681"/>
            <a:ext cx="589405" cy="589405"/>
          </a:xfrm>
          <a:prstGeom prst="ellipse">
            <a:avLst/>
          </a:prstGeom>
          <a:noFill/>
          <a:ln w="444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8640" y="3433011"/>
            <a:ext cx="11068396" cy="2903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giải: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mặt bàn là: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 x 0,6 x 3,14 = 1,1304 m</a:t>
            </a:r>
            <a:r>
              <a:rPr lang="en-US" sz="36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i="1" baseline="30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10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365125"/>
            <a:ext cx="11072553" cy="1325563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Diện tích hình thang ABCD là: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996" y="2936777"/>
            <a:ext cx="10515600" cy="757154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24cm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B. 48cm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C. 2,4cm</a:t>
            </a:r>
            <a:r>
              <a:rPr lang="en-US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D. 24cm</a:t>
            </a:r>
            <a:endParaRPr lang="en-US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28786" y="2888651"/>
            <a:ext cx="589405" cy="589405"/>
          </a:xfrm>
          <a:prstGeom prst="ellipse">
            <a:avLst/>
          </a:prstGeom>
          <a:noFill/>
          <a:ln w="444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8640" y="4010526"/>
            <a:ext cx="11068396" cy="2326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giải: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thang ABCD là: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 + 6) : 2 x 4,8 = 24 cm</a:t>
            </a:r>
            <a:r>
              <a:rPr lang="en-US" sz="36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i="1" baseline="30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125" y="471235"/>
            <a:ext cx="2984361" cy="227196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11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365125"/>
            <a:ext cx="1552877" cy="870117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074" y="1235242"/>
            <a:ext cx="10515600" cy="757154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Viết tên mỗi hình vào chỗ chấm:</a:t>
            </a:r>
            <a:endParaRPr lang="en-US" b="1" i="1" baseline="30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516" y="1812758"/>
            <a:ext cx="8967537" cy="44436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79032" y="3755076"/>
            <a:ext cx="1092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Hình tròn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47874" y="3706404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Hình trụ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15664" y="3665257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Hình lập phương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52898" y="5702422"/>
            <a:ext cx="1018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Hình cầu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77811" y="5702422"/>
            <a:ext cx="1969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Hình hộp chữ nhật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88379" y="5702422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Hình thang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070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365125"/>
            <a:ext cx="11072553" cy="2313907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Một cửa hàng bán </a:t>
            </a:r>
            <a:r>
              <a:rPr lang="en-US" sz="3200" b="1" dirty="0" err="1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Tivi</a:t>
            </a: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với giá là 5 000 000 đồng một chiếc. Sau đó cửa hàng đã giảm giá loại </a:t>
            </a:r>
            <a:r>
              <a:rPr lang="en-US" sz="3200" b="1" dirty="0" err="1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Tivi</a:t>
            </a: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đó hai lần, mỗi lần giảm 10% giá bán liền trước đó. Hỏi sau hai lần giảm giá thì giá của mỗi chiếc </a:t>
            </a:r>
            <a:r>
              <a:rPr lang="en-US" sz="3200" b="1" dirty="0" err="1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Tivi</a:t>
            </a:r>
            <a:r>
              <a:rPr lang="en-US" sz="3200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đó là bao nhiêu tiền?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115" y="2679032"/>
            <a:ext cx="10515600" cy="37698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 bán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Tivi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 khi giảm 10% lần đầu là: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5 000 000 - (10 x 5 000 000) : 100 = 4 500 000 (đồng)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 bán </a:t>
            </a:r>
            <a:r>
              <a:rPr lang="en-US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Tivi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 khi giảm 10% lần hai là:</a:t>
            </a:r>
          </a:p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4 500 000 - (10 x 4 500 000) : 100 = 4 050 000 (đồng)</a:t>
            </a:r>
          </a:p>
          <a:p>
            <a:pPr marL="0" indent="0" algn="ctr">
              <a:buNone/>
            </a:pP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4 050 000 đồng</a:t>
            </a:r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008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2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3.1|6.3|20.2|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5|24.4|21.4|8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3.8|24.6|10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8.6|19.7|12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7.9|25.6|1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5.5|31.4|6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9.1|3.7|6.6|3.4|2.3|4.4|1.3|3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2.6|0.6|4.3|6.6|4.9|11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601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Office Theme</vt:lpstr>
      <vt:lpstr>GIẢI  BÀI TẬP THỰC HÀNH TOÁN 5</vt:lpstr>
      <vt:lpstr>Phần 1. Mỗi bài tập dưới dây có kèm theo một số câu trả lời A, B, C, D (là đáp số, kết quả tính,…). Hãy khoanh vào chữ đặt trước câu trả lời đúng:</vt:lpstr>
      <vt:lpstr>2. Biểu đồ bên cho biết kết quả điều tra 250 học sinh lớp 5 ở một trường tiểu học về sở thích chơi các môn thể thao: Cờ vua, cờ tướng, bơi, bóng bàn. Khoanh vào chữ đặt trước câu trả lời đúng: - Số học sinh thích môn cờ vua là:</vt:lpstr>
      <vt:lpstr>3. Cho biết 35% số lít dầu trong kho là 1960 l dầu. Hỏi trong kho có bao nhiêu lít dầu?</vt:lpstr>
      <vt:lpstr>4. Diện tích hình tam giác ABC là:</vt:lpstr>
      <vt:lpstr>5. Diện tích mặt bàn hình tròn có bán kính 0,6m là:</vt:lpstr>
      <vt:lpstr>6. Diện tích hình thang ABCD là:</vt:lpstr>
      <vt:lpstr>Phần 2:</vt:lpstr>
      <vt:lpstr>2. Một cửa hàng bán Tivi với giá là 5 000 000 đồng một chiếc. Sau đó cửa hàng đã giảm giá loại Tivi đó hai lần, mỗi lần giảm 10% giá bán liền trước đó. Hỏi sau hai lần giảm giá thì giá của mỗi chiếc Tivi đó là bao nhiêu tiền?</vt:lpstr>
      <vt:lpstr>BÀI HỌC ĐẾN ĐÂY LÀ HẾT RỒI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GIẢI  BÀI TẬP THỰC HÀNH TOÁN 5</dc:title>
  <dc:creator>Admin</dc:creator>
  <cp:lastModifiedBy>Admin</cp:lastModifiedBy>
  <cp:revision>20</cp:revision>
  <dcterms:created xsi:type="dcterms:W3CDTF">2020-05-30T03:56:59Z</dcterms:created>
  <dcterms:modified xsi:type="dcterms:W3CDTF">2020-06-12T13:47:28Z</dcterms:modified>
</cp:coreProperties>
</file>